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97-8E67-4DAD-ADF9-12B4A84635B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FDE-2676-4A01-8884-CD1E2F32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97-8E67-4DAD-ADF9-12B4A84635B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FDE-2676-4A01-8884-CD1E2F32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86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97-8E67-4DAD-ADF9-12B4A84635B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FDE-2676-4A01-8884-CD1E2F32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01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97-8E67-4DAD-ADF9-12B4A84635B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FDE-2676-4A01-8884-CD1E2F32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9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97-8E67-4DAD-ADF9-12B4A84635B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FDE-2676-4A01-8884-CD1E2F32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3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97-8E67-4DAD-ADF9-12B4A84635B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FDE-2676-4A01-8884-CD1E2F32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5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97-8E67-4DAD-ADF9-12B4A84635B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FDE-2676-4A01-8884-CD1E2F32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5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97-8E67-4DAD-ADF9-12B4A84635B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FDE-2676-4A01-8884-CD1E2F32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48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97-8E67-4DAD-ADF9-12B4A84635B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FDE-2676-4A01-8884-CD1E2F32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65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97-8E67-4DAD-ADF9-12B4A84635B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FDE-2676-4A01-8884-CD1E2F32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94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297-8E67-4DAD-ADF9-12B4A84635B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FDE-2676-4A01-8884-CD1E2F32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7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A4297-8E67-4DAD-ADF9-12B4A84635B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FDE-2676-4A01-8884-CD1E2F32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310761" y="4293096"/>
            <a:ext cx="1797743" cy="2406829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438553" y="4293096"/>
            <a:ext cx="1797743" cy="2406829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109366" y="4293093"/>
            <a:ext cx="1254722" cy="24068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835696" y="4293094"/>
            <a:ext cx="2232248" cy="2406829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7504" y="4293095"/>
            <a:ext cx="1656184" cy="240682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8072"/>
          </a:xfrm>
          <a:solidFill>
            <a:srgbClr val="FF66FF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Space Hero Project!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59" y="764704"/>
            <a:ext cx="8822788" cy="3384376"/>
          </a:xfrm>
          <a:solidFill>
            <a:srgbClr val="FF66FF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You are to research and write a report about a famous Scientist and how their work and discoveries have helped to transform our understanding of </a:t>
            </a:r>
            <a:r>
              <a:rPr lang="en-GB" dirty="0" smtClean="0"/>
              <a:t>space!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</a:t>
            </a:r>
            <a:r>
              <a:rPr lang="en-GB" dirty="0"/>
              <a:t>will need to include, information about when and where the Scientist was born, their early life and education, what their famous </a:t>
            </a:r>
            <a:r>
              <a:rPr lang="en-GB" dirty="0" smtClean="0"/>
              <a:t>space discoveries </a:t>
            </a:r>
            <a:r>
              <a:rPr lang="en-GB" dirty="0"/>
              <a:t>/ work was about, the impact at the time of discovery </a:t>
            </a:r>
            <a:r>
              <a:rPr lang="en-GB" dirty="0" smtClean="0"/>
              <a:t>maybe even the impact </a:t>
            </a:r>
            <a:r>
              <a:rPr lang="en-GB" dirty="0"/>
              <a:t>on our modern day lives. You could even discuss a scenario of how our lives / understanding would be different if their invention / discovery had not been made!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There are many scientists lost in history that made amazing contribution and deserve more celebration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There </a:t>
            </a:r>
            <a:r>
              <a:rPr lang="en-GB" dirty="0"/>
              <a:t>are many modern Scientists making fantastic contributions right </a:t>
            </a:r>
            <a:r>
              <a:rPr lang="en-GB" dirty="0" smtClean="0"/>
              <a:t>now </a:t>
            </a:r>
          </a:p>
          <a:p>
            <a:pPr marL="0" indent="0">
              <a:buNone/>
            </a:pPr>
            <a:r>
              <a:rPr lang="en-GB" dirty="0" smtClean="0"/>
              <a:t>Good luck </a:t>
            </a:r>
            <a:r>
              <a:rPr lang="en-GB" smtClean="0"/>
              <a:t>Space Scientists!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Neil deGrasse Tyson Will Return to TV After Misconduc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76829"/>
            <a:ext cx="2088232" cy="16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3728" y="6023029"/>
            <a:ext cx="1648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N</a:t>
            </a:r>
            <a:r>
              <a:rPr lang="en-GB" b="1" dirty="0" smtClean="0"/>
              <a:t>eil </a:t>
            </a:r>
          </a:p>
          <a:p>
            <a:pPr algn="ctr"/>
            <a:r>
              <a:rPr lang="en-GB" b="1" dirty="0" err="1" smtClean="0"/>
              <a:t>Degrasse</a:t>
            </a:r>
            <a:r>
              <a:rPr lang="en-GB" b="1" dirty="0" smtClean="0"/>
              <a:t> </a:t>
            </a:r>
            <a:r>
              <a:rPr lang="en-GB" b="1" dirty="0"/>
              <a:t>T</a:t>
            </a:r>
            <a:r>
              <a:rPr lang="en-GB" b="1" dirty="0" smtClean="0"/>
              <a:t>yson</a:t>
            </a:r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6" y="4384385"/>
            <a:ext cx="1085194" cy="161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76325" y="6053594"/>
            <a:ext cx="1115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Katherine</a:t>
            </a:r>
          </a:p>
          <a:p>
            <a:r>
              <a:rPr lang="en-GB" b="1" dirty="0" smtClean="0"/>
              <a:t> Johnson</a:t>
            </a:r>
            <a:endParaRPr lang="en-GB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77405"/>
            <a:ext cx="1584176" cy="162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68144" y="6033082"/>
            <a:ext cx="102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</a:t>
            </a:r>
            <a:r>
              <a:rPr lang="en-GB" b="1" dirty="0" smtClean="0"/>
              <a:t>tephen </a:t>
            </a:r>
          </a:p>
          <a:p>
            <a:r>
              <a:rPr lang="en-GB" b="1" dirty="0" smtClean="0"/>
              <a:t>Hawking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7414961" y="6053594"/>
            <a:ext cx="1563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/>
              <a:t>Maggie </a:t>
            </a:r>
          </a:p>
          <a:p>
            <a:pPr algn="ctr"/>
            <a:r>
              <a:rPr lang="en-GB" b="1" dirty="0" err="1" smtClean="0"/>
              <a:t>Aderin-Pocock</a:t>
            </a:r>
            <a:endParaRPr lang="en-GB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84385"/>
            <a:ext cx="1152128" cy="163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9313" y="6021941"/>
            <a:ext cx="976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 smtClean="0"/>
              <a:t>Ritu</a:t>
            </a:r>
            <a:r>
              <a:rPr lang="en-GB" b="1" dirty="0" smtClean="0"/>
              <a:t> </a:t>
            </a:r>
          </a:p>
          <a:p>
            <a:pPr algn="ctr"/>
            <a:r>
              <a:rPr lang="en-GB" b="1" dirty="0" err="1" smtClean="0"/>
              <a:t>Karidhal</a:t>
            </a:r>
            <a:endParaRPr lang="en-GB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8" r="25520"/>
          <a:stretch/>
        </p:blipFill>
        <p:spPr bwMode="auto">
          <a:xfrm>
            <a:off x="155359" y="4366185"/>
            <a:ext cx="1560474" cy="162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4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B834D2C31B146BBAD3FA17DD9D2A2" ma:contentTypeVersion="18" ma:contentTypeDescription="Create a new document." ma:contentTypeScope="" ma:versionID="6e3d7ea5cf3e289c089639893b0bf4c0">
  <xsd:schema xmlns:xsd="http://www.w3.org/2001/XMLSchema" xmlns:xs="http://www.w3.org/2001/XMLSchema" xmlns:p="http://schemas.microsoft.com/office/2006/metadata/properties" xmlns:ns2="cfaa4e22-5312-4f2c-90b6-57c40e0e9972" xmlns:ns3="cb6e2b45-f6ec-45e8-b68d-d27008072ec5" targetNamespace="http://schemas.microsoft.com/office/2006/metadata/properties" ma:root="true" ma:fieldsID="9bdd66c9a1d729f037fa0fa414e27fff" ns2:_="" ns3:_="">
    <xsd:import namespace="cfaa4e22-5312-4f2c-90b6-57c40e0e9972"/>
    <xsd:import namespace="cb6e2b45-f6ec-45e8-b68d-d27008072ec5"/>
    <xsd:element name="properties">
      <xsd:complexType>
        <xsd:sequence>
          <xsd:element name="documentManagement">
            <xsd:complexType>
              <xsd:all>
                <xsd:element ref="ns2:c175a2c8a20d4a789edea6cd564720b4" minOccurs="0"/>
                <xsd:element ref="ns2:TaxCatchAll" minOccurs="0"/>
                <xsd:element ref="ns2:PersonalIdentificationData" minOccurs="0"/>
                <xsd:element ref="ns3:_Flow_SignoffStatu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a4e22-5312-4f2c-90b6-57c40e0e9972" elementFormDefault="qualified">
    <xsd:import namespace="http://schemas.microsoft.com/office/2006/documentManagement/types"/>
    <xsd:import namespace="http://schemas.microsoft.com/office/infopath/2007/PartnerControls"/>
    <xsd:element name="c175a2c8a20d4a789edea6cd564720b4" ma:index="9" nillable="true" ma:taxonomy="true" ma:internalName="c175a2c8a20d4a789edea6cd564720b4" ma:taxonomyFieldName="Staff_x0020_Category" ma:displayName="Staff Category" ma:default="" ma:fieldId="{c175a2c8-a20d-4a78-9ede-a6cd564720b4}" ma:sspId="193cdc2e-fdc8-4ab6-8527-fb66fff71ce8" ma:termSetId="4cbd657e-e5bd-4bfd-8a2d-05a0ed08cf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55895c-93af-4fd1-bbeb-e349f27fb084}" ma:internalName="TaxCatchAll" ma:showField="CatchAllData" ma:web="cfaa4e22-5312-4f2c-90b6-57c40e0e99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alIdentificationData" ma:index="11" nillable="true" ma:displayName="Personal Identification Data" ma:default="" ma:internalName="PersonalIdentificationData">
      <xsd:simpleType>
        <xsd:restriction base="dms:Choice">
          <xsd:enumeration value="No"/>
          <xsd:enumeration value="Yes"/>
        </xsd:restriction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e2b45-f6ec-45e8-b68d-d27008072ec5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sonalIdentificationData xmlns="cfaa4e22-5312-4f2c-90b6-57c40e0e9972" xsi:nil="true"/>
    <_Flow_SignoffStatus xmlns="cb6e2b45-f6ec-45e8-b68d-d27008072ec5" xsi:nil="true"/>
    <TaxCatchAll xmlns="cfaa4e22-5312-4f2c-90b6-57c40e0e9972"/>
    <c175a2c8a20d4a789edea6cd564720b4 xmlns="cfaa4e22-5312-4f2c-90b6-57c40e0e9972">
      <Terms xmlns="http://schemas.microsoft.com/office/infopath/2007/PartnerControls"/>
    </c175a2c8a20d4a789edea6cd564720b4>
  </documentManagement>
</p:properties>
</file>

<file path=customXml/itemProps1.xml><?xml version="1.0" encoding="utf-8"?>
<ds:datastoreItem xmlns:ds="http://schemas.openxmlformats.org/officeDocument/2006/customXml" ds:itemID="{CADA330B-AB3D-4022-885C-09ECE807EED6}"/>
</file>

<file path=customXml/itemProps2.xml><?xml version="1.0" encoding="utf-8"?>
<ds:datastoreItem xmlns:ds="http://schemas.openxmlformats.org/officeDocument/2006/customXml" ds:itemID="{A81DF5B6-ECDE-4084-B9BC-BEEEA6A1D44B}"/>
</file>

<file path=customXml/itemProps3.xml><?xml version="1.0" encoding="utf-8"?>
<ds:datastoreItem xmlns:ds="http://schemas.openxmlformats.org/officeDocument/2006/customXml" ds:itemID="{96B4C886-508B-464B-B195-66BDB0C257F3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147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Space Hero Project!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Corion Crosby</dc:creator>
  <cp:lastModifiedBy>Corion Crosby</cp:lastModifiedBy>
  <cp:revision>7</cp:revision>
  <dcterms:created xsi:type="dcterms:W3CDTF">2020-06-05T16:38:46Z</dcterms:created>
  <dcterms:modified xsi:type="dcterms:W3CDTF">2020-06-05T17:55:07Z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0x010100522B834D2C31B146BBAD3FA17DD9D2A2</vt:lpwstr>
  </property>
</Properties>
</file>